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peixoto\Desktop\ONU_e0%20female%20ma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PT"/>
  <c:chart>
    <c:title>
      <c:tx>
        <c:rich>
          <a:bodyPr/>
          <a:lstStyle/>
          <a:p>
            <a:pPr>
              <a:defRPr/>
            </a:pPr>
            <a:r>
              <a:rPr lang="pt-PT"/>
              <a:t>Difference in life expectancy between the sexes </a:t>
            </a:r>
          </a:p>
          <a:p>
            <a:pPr>
              <a:defRPr/>
            </a:pPr>
            <a:r>
              <a:rPr lang="pt-PT"/>
              <a:t>(female - male), 1950-2010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Sheet1!$A$18</c:f>
              <c:strCache>
                <c:ptCount val="1"/>
                <c:pt idx="0">
                  <c:v>WORLD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Sheet1!$D$18:$O$18</c:f>
              <c:numCache>
                <c:formatCode>##0.00;\-##0.00;0</c:formatCode>
                <c:ptCount val="12"/>
                <c:pt idx="0">
                  <c:v>1.9870000000000019</c:v>
                </c:pt>
                <c:pt idx="1">
                  <c:v>2.4849999999999994</c:v>
                </c:pt>
                <c:pt idx="2">
                  <c:v>3.7449999999999979</c:v>
                </c:pt>
                <c:pt idx="3">
                  <c:v>2.7750000000000057</c:v>
                </c:pt>
                <c:pt idx="4">
                  <c:v>3.8290000000000002</c:v>
                </c:pt>
                <c:pt idx="5">
                  <c:v>3.9429999999999978</c:v>
                </c:pt>
                <c:pt idx="6">
                  <c:v>4.4799999999999978</c:v>
                </c:pt>
                <c:pt idx="7">
                  <c:v>4.2820000000000036</c:v>
                </c:pt>
                <c:pt idx="8">
                  <c:v>4.4169999999999954</c:v>
                </c:pt>
                <c:pt idx="9">
                  <c:v>4.3819999999999908</c:v>
                </c:pt>
                <c:pt idx="10">
                  <c:v>4.3810000000000002</c:v>
                </c:pt>
                <c:pt idx="11">
                  <c:v>4.4300000000000077</c:v>
                </c:pt>
              </c:numCache>
            </c:numRef>
          </c:val>
        </c:ser>
        <c:ser>
          <c:idx val="1"/>
          <c:order val="1"/>
          <c:tx>
            <c:strRef>
              <c:f>Sheet1!$A$19</c:f>
              <c:strCache>
                <c:ptCount val="1"/>
                <c:pt idx="0">
                  <c:v>More developed regions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Sheet1!$D$19:$O$19</c:f>
              <c:numCache>
                <c:formatCode>##0.00;\-##0.00;0</c:formatCode>
                <c:ptCount val="12"/>
                <c:pt idx="0">
                  <c:v>5.0110000000000028</c:v>
                </c:pt>
                <c:pt idx="1">
                  <c:v>5.4770000000000039</c:v>
                </c:pt>
                <c:pt idx="2">
                  <c:v>6.0939999999999941</c:v>
                </c:pt>
                <c:pt idx="3">
                  <c:v>6.6179999999999941</c:v>
                </c:pt>
                <c:pt idx="4">
                  <c:v>6.9620000000000024</c:v>
                </c:pt>
                <c:pt idx="5">
                  <c:v>7.3640000000000034</c:v>
                </c:pt>
                <c:pt idx="6">
                  <c:v>7.4800000000000049</c:v>
                </c:pt>
                <c:pt idx="7">
                  <c:v>7.1770000000000067</c:v>
                </c:pt>
                <c:pt idx="8">
                  <c:v>7.7600000000000051</c:v>
                </c:pt>
                <c:pt idx="9">
                  <c:v>7.5480000000000018</c:v>
                </c:pt>
                <c:pt idx="10">
                  <c:v>7.4029999999999916</c:v>
                </c:pt>
                <c:pt idx="11">
                  <c:v>7.0099999999999909</c:v>
                </c:pt>
              </c:numCache>
            </c:numRef>
          </c:val>
        </c:ser>
        <c:ser>
          <c:idx val="2"/>
          <c:order val="2"/>
          <c:tx>
            <c:strRef>
              <c:f>Sheet1!$A$20</c:f>
              <c:strCache>
                <c:ptCount val="1"/>
                <c:pt idx="0">
                  <c:v>Less developed regions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Sheet1!$D$11:$O$11</c:f>
              <c:strCache>
                <c:ptCount val="12"/>
                <c:pt idx="0">
                  <c:v>1950-1955</c:v>
                </c:pt>
                <c:pt idx="1">
                  <c:v>1955-1960</c:v>
                </c:pt>
                <c:pt idx="2">
                  <c:v>1960-1965</c:v>
                </c:pt>
                <c:pt idx="3">
                  <c:v>1965-1970</c:v>
                </c:pt>
                <c:pt idx="4">
                  <c:v>1970-1975</c:v>
                </c:pt>
                <c:pt idx="5">
                  <c:v>1975-1980</c:v>
                </c:pt>
                <c:pt idx="6">
                  <c:v>1980-1985</c:v>
                </c:pt>
                <c:pt idx="7">
                  <c:v>1985-1990</c:v>
                </c:pt>
                <c:pt idx="8">
                  <c:v>1990-1995</c:v>
                </c:pt>
                <c:pt idx="9">
                  <c:v>1995-2000</c:v>
                </c:pt>
                <c:pt idx="10">
                  <c:v>2000-2005</c:v>
                </c:pt>
                <c:pt idx="11">
                  <c:v>2005-2010</c:v>
                </c:pt>
              </c:strCache>
            </c:strRef>
          </c:cat>
          <c:val>
            <c:numRef>
              <c:f>Sheet1!$D$20:$O$20</c:f>
              <c:numCache>
                <c:formatCode>##0.00;\-##0.00;0</c:formatCode>
                <c:ptCount val="12"/>
                <c:pt idx="0">
                  <c:v>0.75500000000000278</c:v>
                </c:pt>
                <c:pt idx="1">
                  <c:v>1.2459999999999947</c:v>
                </c:pt>
                <c:pt idx="2">
                  <c:v>2.6170000000000044</c:v>
                </c:pt>
                <c:pt idx="3">
                  <c:v>1.2419999999999969</c:v>
                </c:pt>
                <c:pt idx="4">
                  <c:v>2.4779999999999944</c:v>
                </c:pt>
                <c:pt idx="5">
                  <c:v>2.5319999999999965</c:v>
                </c:pt>
                <c:pt idx="6">
                  <c:v>3.161999999999999</c:v>
                </c:pt>
                <c:pt idx="7">
                  <c:v>3.0480000000000018</c:v>
                </c:pt>
                <c:pt idx="8">
                  <c:v>3.1460000000000008</c:v>
                </c:pt>
                <c:pt idx="9">
                  <c:v>3.2410000000000072</c:v>
                </c:pt>
                <c:pt idx="10">
                  <c:v>3.3439999999999941</c:v>
                </c:pt>
                <c:pt idx="11">
                  <c:v>3.5309999999999917</c:v>
                </c:pt>
              </c:numCache>
            </c:numRef>
          </c:val>
        </c:ser>
        <c:marker val="1"/>
        <c:axId val="66096128"/>
        <c:axId val="75322496"/>
      </c:lineChart>
      <c:catAx>
        <c:axId val="66096128"/>
        <c:scaling>
          <c:orientation val="minMax"/>
        </c:scaling>
        <c:axPos val="b"/>
        <c:tickLblPos val="nextTo"/>
        <c:crossAx val="75322496"/>
        <c:crosses val="autoZero"/>
        <c:auto val="1"/>
        <c:lblAlgn val="ctr"/>
        <c:lblOffset val="100"/>
      </c:catAx>
      <c:valAx>
        <c:axId val="753224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In years</a:t>
                </a:r>
              </a:p>
            </c:rich>
          </c:tx>
          <c:layout/>
        </c:title>
        <c:numFmt formatCode="##0.00;\-##0.00;0" sourceLinked="1"/>
        <c:tickLblPos val="nextTo"/>
        <c:crossAx val="66096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PT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30D1A-EFEA-4B38-A8C0-C7B3377F9C7D}" type="datetimeFigureOut">
              <a:rPr lang="pt-PT" smtClean="0"/>
              <a:pPr/>
              <a:t>26-09-2012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8230F-2E49-4C65-BC84-37DC9D692CD2}" type="slidenum">
              <a:rPr lang="pt-PT" smtClean="0"/>
              <a:pPr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899592" y="692696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640" y="6237312"/>
            <a:ext cx="16561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Fonte: ONU</a:t>
            </a:r>
            <a:endParaRPr lang="pt-PT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jpeixoto</dc:creator>
  <cp:lastModifiedBy>jpeixoto</cp:lastModifiedBy>
  <cp:revision>2</cp:revision>
  <dcterms:created xsi:type="dcterms:W3CDTF">2012-09-26T16:32:21Z</dcterms:created>
  <dcterms:modified xsi:type="dcterms:W3CDTF">2012-09-26T16:47:17Z</dcterms:modified>
</cp:coreProperties>
</file>